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h Hill" userId="eb3cdc7b-270c-485e-9bbe-8c4ccfcfe456" providerId="ADAL" clId="{185CEEC0-7266-49B0-BD44-A0EF1BC91478}"/>
    <pc:docChg chg="custSel addSld modSld">
      <pc:chgData name="Josh Hill" userId="eb3cdc7b-270c-485e-9bbe-8c4ccfcfe456" providerId="ADAL" clId="{185CEEC0-7266-49B0-BD44-A0EF1BC91478}" dt="2024-04-11T02:52:24.826" v="89" actId="1076"/>
      <pc:docMkLst>
        <pc:docMk/>
      </pc:docMkLst>
      <pc:sldChg chg="addSp delSp modSp mod">
        <pc:chgData name="Josh Hill" userId="eb3cdc7b-270c-485e-9bbe-8c4ccfcfe456" providerId="ADAL" clId="{185CEEC0-7266-49B0-BD44-A0EF1BC91478}" dt="2024-03-13T21:59:51.746" v="84" actId="478"/>
        <pc:sldMkLst>
          <pc:docMk/>
          <pc:sldMk cId="3107860459" sldId="256"/>
        </pc:sldMkLst>
        <pc:spChg chg="mod">
          <ac:chgData name="Josh Hill" userId="eb3cdc7b-270c-485e-9bbe-8c4ccfcfe456" providerId="ADAL" clId="{185CEEC0-7266-49B0-BD44-A0EF1BC91478}" dt="2024-03-13T21:59:09.715" v="73" actId="20577"/>
          <ac:spMkLst>
            <pc:docMk/>
            <pc:sldMk cId="3107860459" sldId="256"/>
            <ac:spMk id="2" creationId="{9D2AFDDD-511E-C1EA-DB8F-0FDF02CB3DE0}"/>
          </ac:spMkLst>
        </pc:spChg>
        <pc:spChg chg="add del mod">
          <ac:chgData name="Josh Hill" userId="eb3cdc7b-270c-485e-9bbe-8c4ccfcfe456" providerId="ADAL" clId="{185CEEC0-7266-49B0-BD44-A0EF1BC91478}" dt="2024-03-13T21:59:51.055" v="83" actId="478"/>
          <ac:spMkLst>
            <pc:docMk/>
            <pc:sldMk cId="3107860459" sldId="256"/>
            <ac:spMk id="6" creationId="{B9A0F351-D266-FDD2-3700-74D58E39BD23}"/>
          </ac:spMkLst>
        </pc:spChg>
        <pc:picChg chg="add del mod">
          <ac:chgData name="Josh Hill" userId="eb3cdc7b-270c-485e-9bbe-8c4ccfcfe456" providerId="ADAL" clId="{185CEEC0-7266-49B0-BD44-A0EF1BC91478}" dt="2024-03-13T21:59:51.746" v="84" actId="478"/>
          <ac:picMkLst>
            <pc:docMk/>
            <pc:sldMk cId="3107860459" sldId="256"/>
            <ac:picMk id="5" creationId="{B6C34716-136A-7ED9-FF7B-E668D2823678}"/>
          </ac:picMkLst>
        </pc:picChg>
      </pc:sldChg>
      <pc:sldChg chg="modSp mod">
        <pc:chgData name="Josh Hill" userId="eb3cdc7b-270c-485e-9bbe-8c4ccfcfe456" providerId="ADAL" clId="{185CEEC0-7266-49B0-BD44-A0EF1BC91478}" dt="2024-04-11T02:52:14.670" v="86" actId="1076"/>
        <pc:sldMkLst>
          <pc:docMk/>
          <pc:sldMk cId="535052589" sldId="259"/>
        </pc:sldMkLst>
        <pc:spChg chg="mod">
          <ac:chgData name="Josh Hill" userId="eb3cdc7b-270c-485e-9bbe-8c4ccfcfe456" providerId="ADAL" clId="{185CEEC0-7266-49B0-BD44-A0EF1BC91478}" dt="2024-04-11T02:52:14.670" v="86" actId="1076"/>
          <ac:spMkLst>
            <pc:docMk/>
            <pc:sldMk cId="535052589" sldId="259"/>
            <ac:spMk id="72" creationId="{6BD072E3-0127-C78A-3400-92F05298E495}"/>
          </ac:spMkLst>
        </pc:spChg>
      </pc:sldChg>
      <pc:sldChg chg="addSp modSp new mod">
        <pc:chgData name="Josh Hill" userId="eb3cdc7b-270c-485e-9bbe-8c4ccfcfe456" providerId="ADAL" clId="{185CEEC0-7266-49B0-BD44-A0EF1BC91478}" dt="2024-04-11T02:52:24.826" v="89" actId="1076"/>
        <pc:sldMkLst>
          <pc:docMk/>
          <pc:sldMk cId="3760712540" sldId="260"/>
        </pc:sldMkLst>
        <pc:spChg chg="mod">
          <ac:chgData name="Josh Hill" userId="eb3cdc7b-270c-485e-9bbe-8c4ccfcfe456" providerId="ADAL" clId="{185CEEC0-7266-49B0-BD44-A0EF1BC91478}" dt="2024-04-11T02:52:23.618" v="88"/>
          <ac:spMkLst>
            <pc:docMk/>
            <pc:sldMk cId="3760712540" sldId="260"/>
            <ac:spMk id="5" creationId="{51F1C4DB-C610-29CA-5F57-AD1582589DFC}"/>
          </ac:spMkLst>
        </pc:spChg>
        <pc:grpChg chg="add mod">
          <ac:chgData name="Josh Hill" userId="eb3cdc7b-270c-485e-9bbe-8c4ccfcfe456" providerId="ADAL" clId="{185CEEC0-7266-49B0-BD44-A0EF1BC91478}" dt="2024-04-11T02:52:24.826" v="89" actId="1076"/>
          <ac:grpSpMkLst>
            <pc:docMk/>
            <pc:sldMk cId="3760712540" sldId="260"/>
            <ac:grpSpMk id="4" creationId="{5AAF1913-10BE-75A8-52E4-85A5E44A13EA}"/>
          </ac:grpSpMkLst>
        </pc:grpChg>
        <pc:cxnChg chg="mod">
          <ac:chgData name="Josh Hill" userId="eb3cdc7b-270c-485e-9bbe-8c4ccfcfe456" providerId="ADAL" clId="{185CEEC0-7266-49B0-BD44-A0EF1BC91478}" dt="2024-04-11T02:52:23.618" v="88"/>
          <ac:cxnSpMkLst>
            <pc:docMk/>
            <pc:sldMk cId="3760712540" sldId="260"/>
            <ac:cxnSpMk id="6" creationId="{91AFDC75-A610-4D4C-AAC9-12B63F964A8C}"/>
          </ac:cxnSpMkLst>
        </pc:cxnChg>
        <pc:cxnChg chg="mod">
          <ac:chgData name="Josh Hill" userId="eb3cdc7b-270c-485e-9bbe-8c4ccfcfe456" providerId="ADAL" clId="{185CEEC0-7266-49B0-BD44-A0EF1BC91478}" dt="2024-04-11T02:52:23.618" v="88"/>
          <ac:cxnSpMkLst>
            <pc:docMk/>
            <pc:sldMk cId="3760712540" sldId="260"/>
            <ac:cxnSpMk id="7" creationId="{92970460-DC71-BAA5-40D7-5A4A44D804E2}"/>
          </ac:cxnSpMkLst>
        </pc:cxnChg>
        <pc:cxnChg chg="mod">
          <ac:chgData name="Josh Hill" userId="eb3cdc7b-270c-485e-9bbe-8c4ccfcfe456" providerId="ADAL" clId="{185CEEC0-7266-49B0-BD44-A0EF1BC91478}" dt="2024-04-11T02:52:23.618" v="88"/>
          <ac:cxnSpMkLst>
            <pc:docMk/>
            <pc:sldMk cId="3760712540" sldId="260"/>
            <ac:cxnSpMk id="8" creationId="{28435579-3812-B8E2-BBDA-D0A9D83777CE}"/>
          </ac:cxnSpMkLst>
        </pc:cxnChg>
        <pc:cxnChg chg="mod">
          <ac:chgData name="Josh Hill" userId="eb3cdc7b-270c-485e-9bbe-8c4ccfcfe456" providerId="ADAL" clId="{185CEEC0-7266-49B0-BD44-A0EF1BC91478}" dt="2024-04-11T02:52:23.618" v="88"/>
          <ac:cxnSpMkLst>
            <pc:docMk/>
            <pc:sldMk cId="3760712540" sldId="260"/>
            <ac:cxnSpMk id="9" creationId="{6E6F8E37-8CF7-C0C4-5D7A-9D392ABED09A}"/>
          </ac:cxnSpMkLst>
        </pc:cxnChg>
        <pc:cxnChg chg="mod">
          <ac:chgData name="Josh Hill" userId="eb3cdc7b-270c-485e-9bbe-8c4ccfcfe456" providerId="ADAL" clId="{185CEEC0-7266-49B0-BD44-A0EF1BC91478}" dt="2024-04-11T02:52:23.618" v="88"/>
          <ac:cxnSpMkLst>
            <pc:docMk/>
            <pc:sldMk cId="3760712540" sldId="260"/>
            <ac:cxnSpMk id="10" creationId="{30CEE85B-D434-2F01-87FF-0CA1445F1A4C}"/>
          </ac:cxnSpMkLst>
        </pc:cxnChg>
      </pc:sldChg>
    </pc:docChg>
  </pc:docChgLst>
  <pc:docChgLst>
    <pc:chgData name="Josh Hill" userId="eb3cdc7b-270c-485e-9bbe-8c4ccfcfe456" providerId="ADAL" clId="{CC14C03B-26AA-45CC-A680-EF9500D708B0}"/>
    <pc:docChg chg="custSel delSld modSld">
      <pc:chgData name="Josh Hill" userId="eb3cdc7b-270c-485e-9bbe-8c4ccfcfe456" providerId="ADAL" clId="{CC14C03B-26AA-45CC-A680-EF9500D708B0}" dt="2024-05-30T01:19:59.802" v="2" actId="478"/>
      <pc:docMkLst>
        <pc:docMk/>
      </pc:docMkLst>
      <pc:sldChg chg="del">
        <pc:chgData name="Josh Hill" userId="eb3cdc7b-270c-485e-9bbe-8c4ccfcfe456" providerId="ADAL" clId="{CC14C03B-26AA-45CC-A680-EF9500D708B0}" dt="2024-05-30T01:19:55.557" v="0" actId="47"/>
        <pc:sldMkLst>
          <pc:docMk/>
          <pc:sldMk cId="3107860459" sldId="256"/>
        </pc:sldMkLst>
      </pc:sldChg>
      <pc:sldChg chg="delSp mod">
        <pc:chgData name="Josh Hill" userId="eb3cdc7b-270c-485e-9bbe-8c4ccfcfe456" providerId="ADAL" clId="{CC14C03B-26AA-45CC-A680-EF9500D708B0}" dt="2024-05-30T01:19:59.802" v="2" actId="478"/>
        <pc:sldMkLst>
          <pc:docMk/>
          <pc:sldMk cId="3760712540" sldId="260"/>
        </pc:sldMkLst>
        <pc:spChg chg="del">
          <ac:chgData name="Josh Hill" userId="eb3cdc7b-270c-485e-9bbe-8c4ccfcfe456" providerId="ADAL" clId="{CC14C03B-26AA-45CC-A680-EF9500D708B0}" dt="2024-05-30T01:19:59.802" v="2" actId="478"/>
          <ac:spMkLst>
            <pc:docMk/>
            <pc:sldMk cId="3760712540" sldId="260"/>
            <ac:spMk id="2" creationId="{8365F1C0-41FC-64F1-AA91-042F4A0CA5C8}"/>
          </ac:spMkLst>
        </pc:spChg>
        <pc:spChg chg="del">
          <ac:chgData name="Josh Hill" userId="eb3cdc7b-270c-485e-9bbe-8c4ccfcfe456" providerId="ADAL" clId="{CC14C03B-26AA-45CC-A680-EF9500D708B0}" dt="2024-05-30T01:19:59.802" v="2" actId="478"/>
          <ac:spMkLst>
            <pc:docMk/>
            <pc:sldMk cId="3760712540" sldId="260"/>
            <ac:spMk id="3" creationId="{528D0F91-175B-59F8-164A-7EF1C262F380}"/>
          </ac:spMkLst>
        </pc:spChg>
        <pc:grpChg chg="del">
          <ac:chgData name="Josh Hill" userId="eb3cdc7b-270c-485e-9bbe-8c4ccfcfe456" providerId="ADAL" clId="{CC14C03B-26AA-45CC-A680-EF9500D708B0}" dt="2024-05-30T01:19:58.045" v="1" actId="478"/>
          <ac:grpSpMkLst>
            <pc:docMk/>
            <pc:sldMk cId="3760712540" sldId="260"/>
            <ac:grpSpMk id="4" creationId="{5AAF1913-10BE-75A8-52E4-85A5E44A13EA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EBCFF-A905-C0CA-FA90-BF3F9238CF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E9554F-946C-5DB0-0A06-1B3AC90EB8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B8BA9B-D903-670D-0659-BDD719C8D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C06A4-E5EF-4B27-8467-73C0A110FD3C}" type="datetimeFigureOut">
              <a:rPr lang="en-NZ" smtClean="0"/>
              <a:t>30/05/2024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5728B-3E7A-A1E6-00E7-0FE7B0EA3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0470F8-2F96-DDBD-E1C5-1275384E5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5347D-547F-47A2-81F4-807131C4C8C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27405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3828D-49CE-902C-1DE9-357E18D5A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2B09C-49AE-19BD-0438-3EF258762E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FF90F-7B6A-85B8-D39C-906D59E83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C06A4-E5EF-4B27-8467-73C0A110FD3C}" type="datetimeFigureOut">
              <a:rPr lang="en-NZ" smtClean="0"/>
              <a:t>30/05/2024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AA22DE-5E23-ACB0-B08C-C7EC5427A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FABF90-58EB-2731-9A20-68E9C6030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5347D-547F-47A2-81F4-807131C4C8C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81872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72292E-966B-DD4B-4708-DF2318C98B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7B9655-0C13-AD7E-E40E-C0BF220C6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BBD656-5C05-51BE-3D8E-4346F8029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C06A4-E5EF-4B27-8467-73C0A110FD3C}" type="datetimeFigureOut">
              <a:rPr lang="en-NZ" smtClean="0"/>
              <a:t>30/05/2024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B13AE7-343B-E579-9BF2-20E096E77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9B57B-7910-86FE-8A6D-CC1D77A81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5347D-547F-47A2-81F4-807131C4C8C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1344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1230A-428D-8714-B3A3-C51CCEC00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FBD53-C7FD-CD58-A9CB-127DF4450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63A1A-F830-7FA6-FB0B-6ACA6A831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C06A4-E5EF-4B27-8467-73C0A110FD3C}" type="datetimeFigureOut">
              <a:rPr lang="en-NZ" smtClean="0"/>
              <a:t>30/05/2024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64FFFD-6F15-99D6-D145-B2BCBEC73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C8E0-024E-081E-0F4F-1EAB95C1E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5347D-547F-47A2-81F4-807131C4C8C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47796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D00DF-078F-490E-165E-41A60A806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222576-A3FF-68A6-3FC4-71DBC6766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41D46-47A9-9D06-8E7F-7E826C20F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C06A4-E5EF-4B27-8467-73C0A110FD3C}" type="datetimeFigureOut">
              <a:rPr lang="en-NZ" smtClean="0"/>
              <a:t>30/05/2024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0662B-172C-81B2-55B0-F6E9F4DEC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C9AA79-E3DB-39F8-A9BB-F615140F7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5347D-547F-47A2-81F4-807131C4C8C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4548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F0EBF-D0FC-9362-6965-AEC89FA77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AC3BA-2255-E0CD-DCFC-9CD3A67046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83B853-9261-9D57-9F71-BB492C233E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BD5A39-1C42-1BF4-5A0D-6F9136A2A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C06A4-E5EF-4B27-8467-73C0A110FD3C}" type="datetimeFigureOut">
              <a:rPr lang="en-NZ" smtClean="0"/>
              <a:t>30/05/2024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263CE4-E511-74B0-21A2-A46A5440D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1D9C74-BAAE-D246-6689-33EBA3AD1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5347D-547F-47A2-81F4-807131C4C8C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7103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76A78-2913-0990-3E86-81C9E9BEB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D62B6-0458-B02A-2AC1-BA449A54F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9DE081-4BDA-64E7-08AF-855391FD1F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F74FBB-4E8F-1FDA-5E67-53606C724C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33DA74-6906-7A36-7DF2-CAF28584CE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E9ABC5-5BCD-82D3-7ED0-1D4749FEF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C06A4-E5EF-4B27-8467-73C0A110FD3C}" type="datetimeFigureOut">
              <a:rPr lang="en-NZ" smtClean="0"/>
              <a:t>30/05/2024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F1F3AA-B115-531C-2F99-CF36F560F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25CC9E-4225-4FF9-17D8-46D1B4782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5347D-547F-47A2-81F4-807131C4C8C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04887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4D424-58A8-057D-AAAC-25C606910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8B2EE4-BFB3-7223-1B4A-99725E713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C06A4-E5EF-4B27-8467-73C0A110FD3C}" type="datetimeFigureOut">
              <a:rPr lang="en-NZ" smtClean="0"/>
              <a:t>30/05/2024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8671D0-89BC-FD67-F69F-B29A79660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6F44AC-8DB0-927C-FEA9-DD4F8C7DC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5347D-547F-47A2-81F4-807131C4C8C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58713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91828D-7DD2-2C7C-BE28-88C106E3C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C06A4-E5EF-4B27-8467-73C0A110FD3C}" type="datetimeFigureOut">
              <a:rPr lang="en-NZ" smtClean="0"/>
              <a:t>30/05/2024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FBEAA4-70D9-5006-8CD5-6F0B6CB59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DD35AF-B3D0-C2EB-5034-391089DF9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5347D-547F-47A2-81F4-807131C4C8C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57923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58CE9-99A6-9B14-E7E4-3ACC0189B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8FB4E-298A-DE29-6D77-16136356E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727C8F-F6EB-CF8D-78FB-2F1E01A4C7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4C949-8FD8-C710-18C3-0AC4B6DB7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C06A4-E5EF-4B27-8467-73C0A110FD3C}" type="datetimeFigureOut">
              <a:rPr lang="en-NZ" smtClean="0"/>
              <a:t>30/05/2024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034C88-E5C3-F1D8-FF97-E7D3E6C36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28A063-0B31-D48F-4DD7-1FE8B31E0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5347D-547F-47A2-81F4-807131C4C8C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57959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0E5AF-4B78-071A-D6B4-04D52A0F1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75A7D2-C3AC-9B73-A604-CFBF77AA42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D80A34-E552-A272-E16E-041D3F997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F59701-3CA0-1704-2FF2-11A31F4C5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C06A4-E5EF-4B27-8467-73C0A110FD3C}" type="datetimeFigureOut">
              <a:rPr lang="en-NZ" smtClean="0"/>
              <a:t>30/05/2024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63451F-30A6-8E1F-57C4-A1305CA62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839BC8-E4E1-B26F-4639-A29A0AB3B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5347D-547F-47A2-81F4-807131C4C8C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67034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C33846-E847-28DC-4827-8AA5EA78D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91E26C-5BD2-73B7-9AC9-A18D91509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D9EFB-0162-E455-9C20-2CCA73B81D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3C06A4-E5EF-4B27-8467-73C0A110FD3C}" type="datetimeFigureOut">
              <a:rPr lang="en-NZ" smtClean="0"/>
              <a:t>30/05/2024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FCF94-978F-BC7E-A883-942107E354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7B9E51-E36D-CE58-176B-E7CC16F8F8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785347D-547F-47A2-81F4-807131C4C8C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86818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41B5CAAF-6E55-8EF6-8E84-CE5E8CB0B80C}"/>
              </a:ext>
            </a:extLst>
          </p:cNvPr>
          <p:cNvGrpSpPr>
            <a:grpSpLocks noChangeAspect="1"/>
          </p:cNvGrpSpPr>
          <p:nvPr/>
        </p:nvGrpSpPr>
        <p:grpSpPr>
          <a:xfrm>
            <a:off x="348930" y="387083"/>
            <a:ext cx="1178574" cy="2002155"/>
            <a:chOff x="422671" y="407266"/>
            <a:chExt cx="1331495" cy="226193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F42DB53-ACD6-B49A-BB70-57BBD53D04F9}"/>
                </a:ext>
              </a:extLst>
            </p:cNvPr>
            <p:cNvSpPr/>
            <p:nvPr/>
          </p:nvSpPr>
          <p:spPr>
            <a:xfrm>
              <a:off x="422671" y="407266"/>
              <a:ext cx="1331495" cy="226193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149AF688-91DC-AB3C-5218-C5740AE8C2FB}"/>
                </a:ext>
              </a:extLst>
            </p:cNvPr>
            <p:cNvCxnSpPr>
              <a:cxnSpLocks/>
            </p:cNvCxnSpPr>
            <p:nvPr/>
          </p:nvCxnSpPr>
          <p:spPr>
            <a:xfrm>
              <a:off x="599136" y="407266"/>
              <a:ext cx="0" cy="22619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DAFC0B1B-5C60-8638-CFC3-F225057E0C07}"/>
                </a:ext>
              </a:extLst>
            </p:cNvPr>
            <p:cNvCxnSpPr>
              <a:cxnSpLocks/>
            </p:cNvCxnSpPr>
            <p:nvPr/>
          </p:nvCxnSpPr>
          <p:spPr>
            <a:xfrm>
              <a:off x="1553642" y="407266"/>
              <a:ext cx="0" cy="22619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AF5BCF3B-3F03-C79A-9810-D8A631DD2CBB}"/>
                </a:ext>
              </a:extLst>
            </p:cNvPr>
            <p:cNvCxnSpPr>
              <a:cxnSpLocks/>
            </p:cNvCxnSpPr>
            <p:nvPr/>
          </p:nvCxnSpPr>
          <p:spPr>
            <a:xfrm>
              <a:off x="599136" y="920611"/>
              <a:ext cx="954506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CA6A969-30D0-154B-83AF-1E1677575B80}"/>
                </a:ext>
              </a:extLst>
            </p:cNvPr>
            <p:cNvCxnSpPr>
              <a:cxnSpLocks/>
            </p:cNvCxnSpPr>
            <p:nvPr/>
          </p:nvCxnSpPr>
          <p:spPr>
            <a:xfrm>
              <a:off x="599136" y="2115747"/>
              <a:ext cx="954506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8C44ED7-0987-87EE-4D29-3B9DEFF1EDF2}"/>
                </a:ext>
              </a:extLst>
            </p:cNvPr>
            <p:cNvCxnSpPr>
              <a:cxnSpLocks/>
            </p:cNvCxnSpPr>
            <p:nvPr/>
          </p:nvCxnSpPr>
          <p:spPr>
            <a:xfrm>
              <a:off x="1080399" y="920611"/>
              <a:ext cx="0" cy="11951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5C88A27-17CF-6159-5C5F-ACE21FA11326}"/>
              </a:ext>
            </a:extLst>
          </p:cNvPr>
          <p:cNvGrpSpPr>
            <a:grpSpLocks noChangeAspect="1"/>
          </p:cNvGrpSpPr>
          <p:nvPr/>
        </p:nvGrpSpPr>
        <p:grpSpPr>
          <a:xfrm>
            <a:off x="1683703" y="387083"/>
            <a:ext cx="1178574" cy="2002155"/>
            <a:chOff x="2799346" y="882318"/>
            <a:chExt cx="1331495" cy="2261936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BD3C1C2-DCDB-2F26-662C-62CCFFFB02F3}"/>
                </a:ext>
              </a:extLst>
            </p:cNvPr>
            <p:cNvSpPr/>
            <p:nvPr/>
          </p:nvSpPr>
          <p:spPr>
            <a:xfrm>
              <a:off x="2799346" y="882318"/>
              <a:ext cx="1331495" cy="2261936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829D3C94-B4A7-3634-AD4B-A44F5A35F236}"/>
                </a:ext>
              </a:extLst>
            </p:cNvPr>
            <p:cNvCxnSpPr/>
            <p:nvPr/>
          </p:nvCxnSpPr>
          <p:spPr>
            <a:xfrm>
              <a:off x="2975811" y="882318"/>
              <a:ext cx="0" cy="22619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62AC6D0-D666-97A1-1223-FAEC478445E2}"/>
                </a:ext>
              </a:extLst>
            </p:cNvPr>
            <p:cNvCxnSpPr/>
            <p:nvPr/>
          </p:nvCxnSpPr>
          <p:spPr>
            <a:xfrm>
              <a:off x="3930317" y="882318"/>
              <a:ext cx="0" cy="22619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38018527-CE17-9136-CF48-0551951DBCB6}"/>
                </a:ext>
              </a:extLst>
            </p:cNvPr>
            <p:cNvCxnSpPr/>
            <p:nvPr/>
          </p:nvCxnSpPr>
          <p:spPr>
            <a:xfrm>
              <a:off x="2975811" y="1395663"/>
              <a:ext cx="954506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55C8CC2-A332-DD05-58C6-F6D3183744D6}"/>
                </a:ext>
              </a:extLst>
            </p:cNvPr>
            <p:cNvCxnSpPr/>
            <p:nvPr/>
          </p:nvCxnSpPr>
          <p:spPr>
            <a:xfrm>
              <a:off x="2975811" y="2590799"/>
              <a:ext cx="954506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11B353C0-DDCC-B295-F0DC-DBC019DB24A5}"/>
                </a:ext>
              </a:extLst>
            </p:cNvPr>
            <p:cNvCxnSpPr/>
            <p:nvPr/>
          </p:nvCxnSpPr>
          <p:spPr>
            <a:xfrm>
              <a:off x="3457074" y="1395663"/>
              <a:ext cx="0" cy="11951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36BFEA7-B607-69FD-339C-8EF22A9CD9DA}"/>
              </a:ext>
            </a:extLst>
          </p:cNvPr>
          <p:cNvGrpSpPr>
            <a:grpSpLocks noChangeAspect="1"/>
          </p:cNvGrpSpPr>
          <p:nvPr/>
        </p:nvGrpSpPr>
        <p:grpSpPr>
          <a:xfrm>
            <a:off x="3018475" y="387083"/>
            <a:ext cx="1178574" cy="2002155"/>
            <a:chOff x="2799346" y="882318"/>
            <a:chExt cx="1331495" cy="2261936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12C2CFED-F248-1E2A-1459-A2CD26828065}"/>
                </a:ext>
              </a:extLst>
            </p:cNvPr>
            <p:cNvSpPr/>
            <p:nvPr/>
          </p:nvSpPr>
          <p:spPr>
            <a:xfrm>
              <a:off x="2799346" y="882318"/>
              <a:ext cx="1331495" cy="226193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C7E6D5A-8DBB-AE57-EB17-333BF91D685B}"/>
                </a:ext>
              </a:extLst>
            </p:cNvPr>
            <p:cNvCxnSpPr/>
            <p:nvPr/>
          </p:nvCxnSpPr>
          <p:spPr>
            <a:xfrm>
              <a:off x="2975811" y="882318"/>
              <a:ext cx="0" cy="22619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4C242EC-96B1-E9AC-191B-522334E7E0DF}"/>
                </a:ext>
              </a:extLst>
            </p:cNvPr>
            <p:cNvCxnSpPr/>
            <p:nvPr/>
          </p:nvCxnSpPr>
          <p:spPr>
            <a:xfrm>
              <a:off x="3930317" y="882318"/>
              <a:ext cx="0" cy="22619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B3D9709-E782-7AF2-1B50-08CB25210E55}"/>
                </a:ext>
              </a:extLst>
            </p:cNvPr>
            <p:cNvCxnSpPr/>
            <p:nvPr/>
          </p:nvCxnSpPr>
          <p:spPr>
            <a:xfrm>
              <a:off x="2975811" y="1395663"/>
              <a:ext cx="954506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40EBBCC-3001-4001-B7C4-7DE4BD959364}"/>
                </a:ext>
              </a:extLst>
            </p:cNvPr>
            <p:cNvCxnSpPr/>
            <p:nvPr/>
          </p:nvCxnSpPr>
          <p:spPr>
            <a:xfrm>
              <a:off x="2975811" y="2590799"/>
              <a:ext cx="954506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E1E6E44-A998-A463-D435-D9AD0C726E3B}"/>
                </a:ext>
              </a:extLst>
            </p:cNvPr>
            <p:cNvCxnSpPr/>
            <p:nvPr/>
          </p:nvCxnSpPr>
          <p:spPr>
            <a:xfrm>
              <a:off x="3457074" y="1395663"/>
              <a:ext cx="0" cy="11951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AFFEEE9-5826-D9FE-95FE-2291B7F36C3A}"/>
              </a:ext>
            </a:extLst>
          </p:cNvPr>
          <p:cNvGrpSpPr>
            <a:grpSpLocks noChangeAspect="1"/>
          </p:cNvGrpSpPr>
          <p:nvPr/>
        </p:nvGrpSpPr>
        <p:grpSpPr>
          <a:xfrm>
            <a:off x="4353247" y="387083"/>
            <a:ext cx="1178574" cy="2002155"/>
            <a:chOff x="2799346" y="882318"/>
            <a:chExt cx="1331495" cy="2261936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28C96DF-A49D-5326-FA64-55E6BF5F2E17}"/>
                </a:ext>
              </a:extLst>
            </p:cNvPr>
            <p:cNvSpPr/>
            <p:nvPr/>
          </p:nvSpPr>
          <p:spPr>
            <a:xfrm>
              <a:off x="2799346" y="882318"/>
              <a:ext cx="1331495" cy="226193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6C2D53B-204F-CF3A-BF6A-1BDBED3DEB0F}"/>
                </a:ext>
              </a:extLst>
            </p:cNvPr>
            <p:cNvCxnSpPr/>
            <p:nvPr/>
          </p:nvCxnSpPr>
          <p:spPr>
            <a:xfrm>
              <a:off x="2975811" y="882318"/>
              <a:ext cx="0" cy="22619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6416FA48-D6BE-E258-AA1B-585266A4AC30}"/>
                </a:ext>
              </a:extLst>
            </p:cNvPr>
            <p:cNvCxnSpPr/>
            <p:nvPr/>
          </p:nvCxnSpPr>
          <p:spPr>
            <a:xfrm>
              <a:off x="3930317" y="882318"/>
              <a:ext cx="0" cy="22619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72F5F66-6EF6-52A6-64D0-84367302DB94}"/>
                </a:ext>
              </a:extLst>
            </p:cNvPr>
            <p:cNvCxnSpPr/>
            <p:nvPr/>
          </p:nvCxnSpPr>
          <p:spPr>
            <a:xfrm>
              <a:off x="2975811" y="1395663"/>
              <a:ext cx="954506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05A3174-E40C-4CFB-F87C-590F6A6016F9}"/>
                </a:ext>
              </a:extLst>
            </p:cNvPr>
            <p:cNvCxnSpPr/>
            <p:nvPr/>
          </p:nvCxnSpPr>
          <p:spPr>
            <a:xfrm>
              <a:off x="2975811" y="2590799"/>
              <a:ext cx="954506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F8A3BD15-EF82-1A73-8F08-507B9D57D8C6}"/>
                </a:ext>
              </a:extLst>
            </p:cNvPr>
            <p:cNvCxnSpPr/>
            <p:nvPr/>
          </p:nvCxnSpPr>
          <p:spPr>
            <a:xfrm>
              <a:off x="3457074" y="1395663"/>
              <a:ext cx="0" cy="11951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CD4C21AA-0394-94F9-2A32-044181996471}"/>
              </a:ext>
            </a:extLst>
          </p:cNvPr>
          <p:cNvSpPr/>
          <p:nvPr/>
        </p:nvSpPr>
        <p:spPr>
          <a:xfrm>
            <a:off x="359004" y="2843626"/>
            <a:ext cx="2277971" cy="2919663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EE7205B-AE16-57C0-6E9C-FB85E4448CC6}"/>
              </a:ext>
            </a:extLst>
          </p:cNvPr>
          <p:cNvSpPr/>
          <p:nvPr/>
        </p:nvSpPr>
        <p:spPr>
          <a:xfrm>
            <a:off x="2706977" y="2843625"/>
            <a:ext cx="2277971" cy="291966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8E04AB1-9D43-5F54-3909-B5E98931A912}"/>
              </a:ext>
            </a:extLst>
          </p:cNvPr>
          <p:cNvSpPr/>
          <p:nvPr/>
        </p:nvSpPr>
        <p:spPr>
          <a:xfrm>
            <a:off x="5054950" y="2843625"/>
            <a:ext cx="2277971" cy="2919663"/>
          </a:xfrm>
          <a:prstGeom prst="rect">
            <a:avLst/>
          </a:prstGeom>
          <a:solidFill>
            <a:srgbClr val="C00000">
              <a:alpha val="99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1810919-BF2D-CA26-45C1-733831BA5F96}"/>
              </a:ext>
            </a:extLst>
          </p:cNvPr>
          <p:cNvSpPr/>
          <p:nvPr/>
        </p:nvSpPr>
        <p:spPr>
          <a:xfrm>
            <a:off x="7402923" y="2843625"/>
            <a:ext cx="2277971" cy="2919663"/>
          </a:xfrm>
          <a:prstGeom prst="rect">
            <a:avLst/>
          </a:prstGeom>
          <a:solidFill>
            <a:schemeClr val="accent6">
              <a:lumMod val="75000"/>
              <a:alpha val="99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6F56D77-462F-76B9-159A-ED3E2B697BE7}"/>
              </a:ext>
            </a:extLst>
          </p:cNvPr>
          <p:cNvSpPr/>
          <p:nvPr/>
        </p:nvSpPr>
        <p:spPr>
          <a:xfrm>
            <a:off x="6754760" y="530942"/>
            <a:ext cx="1017639" cy="154858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Club House</a:t>
            </a:r>
            <a:endParaRPr lang="en-NZ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C81CA6F-72AA-FFF3-62F6-ED2BEB46BC99}"/>
              </a:ext>
            </a:extLst>
          </p:cNvPr>
          <p:cNvSpPr txBox="1"/>
          <p:nvPr/>
        </p:nvSpPr>
        <p:spPr>
          <a:xfrm>
            <a:off x="9562906" y="1018828"/>
            <a:ext cx="363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</a:t>
            </a:r>
            <a:endParaRPr lang="en-NZ" b="1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246C284-ED3C-8893-447F-5D78FAFC0BBA}"/>
              </a:ext>
            </a:extLst>
          </p:cNvPr>
          <p:cNvSpPr txBox="1"/>
          <p:nvPr/>
        </p:nvSpPr>
        <p:spPr>
          <a:xfrm>
            <a:off x="8549297" y="1763231"/>
            <a:ext cx="2390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Sponsor Name (Court 1)</a:t>
            </a:r>
            <a:endParaRPr lang="en-NZ" b="1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58DA67F-3B32-7267-52D3-86B309DEFC76}"/>
              </a:ext>
            </a:extLst>
          </p:cNvPr>
          <p:cNvSpPr/>
          <p:nvPr/>
        </p:nvSpPr>
        <p:spPr>
          <a:xfrm>
            <a:off x="11149781" y="530942"/>
            <a:ext cx="222991" cy="575187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0FE12D0-8B8A-88D5-ECAB-EE8030839254}"/>
              </a:ext>
            </a:extLst>
          </p:cNvPr>
          <p:cNvSpPr/>
          <p:nvPr/>
        </p:nvSpPr>
        <p:spPr>
          <a:xfrm>
            <a:off x="6016131" y="930149"/>
            <a:ext cx="258281" cy="88051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100" dirty="0"/>
              <a:t>GATE 1</a:t>
            </a:r>
            <a:endParaRPr lang="en-NZ" sz="1100" dirty="0"/>
          </a:p>
        </p:txBody>
      </p:sp>
      <p:sp>
        <p:nvSpPr>
          <p:cNvPr id="47" name="Cloud 46">
            <a:extLst>
              <a:ext uri="{FF2B5EF4-FFF2-40B4-BE49-F238E27FC236}">
                <a16:creationId xmlns:a16="http://schemas.microsoft.com/office/drawing/2014/main" id="{93C4672E-D070-F6CF-BA2E-DD0F29524028}"/>
              </a:ext>
            </a:extLst>
          </p:cNvPr>
          <p:cNvSpPr/>
          <p:nvPr/>
        </p:nvSpPr>
        <p:spPr>
          <a:xfrm>
            <a:off x="8362950" y="247650"/>
            <a:ext cx="733425" cy="593821"/>
          </a:xfrm>
          <a:prstGeom prst="cloud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0B60FB0-220B-51CE-8480-92CF1FBBD882}"/>
              </a:ext>
            </a:extLst>
          </p:cNvPr>
          <p:cNvSpPr txBox="1"/>
          <p:nvPr/>
        </p:nvSpPr>
        <p:spPr>
          <a:xfrm>
            <a:off x="9172575" y="247650"/>
            <a:ext cx="733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Tree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027450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>
            <a:extLst>
              <a:ext uri="{FF2B5EF4-FFF2-40B4-BE49-F238E27FC236}">
                <a16:creationId xmlns:a16="http://schemas.microsoft.com/office/drawing/2014/main" id="{6940BEEF-772B-DD52-7667-0DC432F175F6}"/>
              </a:ext>
            </a:extLst>
          </p:cNvPr>
          <p:cNvSpPr/>
          <p:nvPr/>
        </p:nvSpPr>
        <p:spPr>
          <a:xfrm>
            <a:off x="7105361" y="989703"/>
            <a:ext cx="2659285" cy="35522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chemeClr val="tx1"/>
                </a:solidFill>
              </a:rPr>
              <a:t>Carpark</a:t>
            </a:r>
            <a:endParaRPr lang="en-NZ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18C969-66C3-9490-AAE5-E52056A6F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78" y="-212604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dirty="0"/>
              <a:t>Example Map</a:t>
            </a:r>
            <a:endParaRPr lang="en-NZ" sz="2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B532753-8825-3317-22D6-4D0F6ACA4E9A}"/>
              </a:ext>
            </a:extLst>
          </p:cNvPr>
          <p:cNvSpPr>
            <a:spLocks noChangeAspect="1"/>
          </p:cNvSpPr>
          <p:nvPr/>
        </p:nvSpPr>
        <p:spPr>
          <a:xfrm>
            <a:off x="2934993" y="2709099"/>
            <a:ext cx="4085240" cy="1730165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F9DF100-9C67-7AB3-34D0-C5C8010740EF}"/>
              </a:ext>
            </a:extLst>
          </p:cNvPr>
          <p:cNvGrpSpPr>
            <a:grpSpLocks noChangeAspect="1"/>
          </p:cNvGrpSpPr>
          <p:nvPr/>
        </p:nvGrpSpPr>
        <p:grpSpPr>
          <a:xfrm>
            <a:off x="3129045" y="2875935"/>
            <a:ext cx="809603" cy="1375349"/>
            <a:chOff x="2799346" y="882318"/>
            <a:chExt cx="1331495" cy="226193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551CB83-8D47-9312-8F0E-42DDC593E706}"/>
                </a:ext>
              </a:extLst>
            </p:cNvPr>
            <p:cNvSpPr/>
            <p:nvPr/>
          </p:nvSpPr>
          <p:spPr>
            <a:xfrm>
              <a:off x="2799346" y="882318"/>
              <a:ext cx="1331495" cy="2261936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CE1B9F3-4AF3-0392-6911-9F9E5BE1320C}"/>
                </a:ext>
              </a:extLst>
            </p:cNvPr>
            <p:cNvCxnSpPr/>
            <p:nvPr/>
          </p:nvCxnSpPr>
          <p:spPr>
            <a:xfrm>
              <a:off x="2975811" y="882318"/>
              <a:ext cx="0" cy="22619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0DD363C-6F79-61D0-AAA5-FEBED16DCC10}"/>
                </a:ext>
              </a:extLst>
            </p:cNvPr>
            <p:cNvCxnSpPr/>
            <p:nvPr/>
          </p:nvCxnSpPr>
          <p:spPr>
            <a:xfrm>
              <a:off x="3930317" y="882318"/>
              <a:ext cx="0" cy="22619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9C93827C-25A7-53D9-AEAB-E0F719686D83}"/>
                </a:ext>
              </a:extLst>
            </p:cNvPr>
            <p:cNvCxnSpPr/>
            <p:nvPr/>
          </p:nvCxnSpPr>
          <p:spPr>
            <a:xfrm>
              <a:off x="2975811" y="1395663"/>
              <a:ext cx="954506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1A628E8B-824E-E2EC-76B6-B007BD61DF43}"/>
                </a:ext>
              </a:extLst>
            </p:cNvPr>
            <p:cNvCxnSpPr/>
            <p:nvPr/>
          </p:nvCxnSpPr>
          <p:spPr>
            <a:xfrm>
              <a:off x="2975811" y="2590799"/>
              <a:ext cx="954506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72F0849-7F0B-3061-6C4B-9EBEDC8D87BC}"/>
                </a:ext>
              </a:extLst>
            </p:cNvPr>
            <p:cNvCxnSpPr/>
            <p:nvPr/>
          </p:nvCxnSpPr>
          <p:spPr>
            <a:xfrm>
              <a:off x="3457074" y="1395663"/>
              <a:ext cx="0" cy="11951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4570A50-3E20-197D-84E5-967138BF12DF}"/>
              </a:ext>
            </a:extLst>
          </p:cNvPr>
          <p:cNvGrpSpPr>
            <a:grpSpLocks noChangeAspect="1"/>
          </p:cNvGrpSpPr>
          <p:nvPr/>
        </p:nvGrpSpPr>
        <p:grpSpPr>
          <a:xfrm>
            <a:off x="4104471" y="2875935"/>
            <a:ext cx="809603" cy="1375349"/>
            <a:chOff x="2799346" y="882318"/>
            <a:chExt cx="1331495" cy="226193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5297CB9-59B9-72BA-B514-A3C9DA57CB27}"/>
                </a:ext>
              </a:extLst>
            </p:cNvPr>
            <p:cNvSpPr/>
            <p:nvPr/>
          </p:nvSpPr>
          <p:spPr>
            <a:xfrm>
              <a:off x="2799346" y="882318"/>
              <a:ext cx="1331495" cy="2261936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B32668D4-C069-A5E9-349C-0029C573079F}"/>
                </a:ext>
              </a:extLst>
            </p:cNvPr>
            <p:cNvCxnSpPr/>
            <p:nvPr/>
          </p:nvCxnSpPr>
          <p:spPr>
            <a:xfrm>
              <a:off x="2975811" y="882318"/>
              <a:ext cx="0" cy="22619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67A893B-1BD5-1D90-E4CF-AD0BCEF5B486}"/>
                </a:ext>
              </a:extLst>
            </p:cNvPr>
            <p:cNvCxnSpPr/>
            <p:nvPr/>
          </p:nvCxnSpPr>
          <p:spPr>
            <a:xfrm>
              <a:off x="3930317" y="882318"/>
              <a:ext cx="0" cy="22619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2E09BFA-31AC-13C7-D294-C1B68491727E}"/>
                </a:ext>
              </a:extLst>
            </p:cNvPr>
            <p:cNvCxnSpPr/>
            <p:nvPr/>
          </p:nvCxnSpPr>
          <p:spPr>
            <a:xfrm>
              <a:off x="2975811" y="1395663"/>
              <a:ext cx="954506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25F1AF1-A699-A1EC-1866-6B0CFD1C635A}"/>
                </a:ext>
              </a:extLst>
            </p:cNvPr>
            <p:cNvCxnSpPr/>
            <p:nvPr/>
          </p:nvCxnSpPr>
          <p:spPr>
            <a:xfrm>
              <a:off x="2975811" y="2590799"/>
              <a:ext cx="954506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8E58704-B71A-B2BA-D4A5-DFC54920A0D2}"/>
                </a:ext>
              </a:extLst>
            </p:cNvPr>
            <p:cNvCxnSpPr/>
            <p:nvPr/>
          </p:nvCxnSpPr>
          <p:spPr>
            <a:xfrm>
              <a:off x="3457074" y="1395663"/>
              <a:ext cx="0" cy="11951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301BADC-B071-E2F5-1459-87334221796D}"/>
              </a:ext>
            </a:extLst>
          </p:cNvPr>
          <p:cNvGrpSpPr>
            <a:grpSpLocks noChangeAspect="1"/>
          </p:cNvGrpSpPr>
          <p:nvPr/>
        </p:nvGrpSpPr>
        <p:grpSpPr>
          <a:xfrm>
            <a:off x="5079897" y="2863740"/>
            <a:ext cx="809603" cy="1375349"/>
            <a:chOff x="2799346" y="882318"/>
            <a:chExt cx="1331495" cy="2261936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E604AEA-5C90-1F63-FB79-D64188639B47}"/>
                </a:ext>
              </a:extLst>
            </p:cNvPr>
            <p:cNvSpPr/>
            <p:nvPr/>
          </p:nvSpPr>
          <p:spPr>
            <a:xfrm>
              <a:off x="2799346" y="882318"/>
              <a:ext cx="1331495" cy="2261936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CC1AA9A5-79B3-0145-8D60-C502A04C24B5}"/>
                </a:ext>
              </a:extLst>
            </p:cNvPr>
            <p:cNvCxnSpPr/>
            <p:nvPr/>
          </p:nvCxnSpPr>
          <p:spPr>
            <a:xfrm>
              <a:off x="2975811" y="882318"/>
              <a:ext cx="0" cy="22619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AA998C74-29FD-618E-5532-1AAB5B62881B}"/>
                </a:ext>
              </a:extLst>
            </p:cNvPr>
            <p:cNvCxnSpPr/>
            <p:nvPr/>
          </p:nvCxnSpPr>
          <p:spPr>
            <a:xfrm>
              <a:off x="3930317" y="882318"/>
              <a:ext cx="0" cy="22619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8EBEEA0-2A31-172C-AF1E-B65015339072}"/>
                </a:ext>
              </a:extLst>
            </p:cNvPr>
            <p:cNvCxnSpPr/>
            <p:nvPr/>
          </p:nvCxnSpPr>
          <p:spPr>
            <a:xfrm>
              <a:off x="2975811" y="1395663"/>
              <a:ext cx="954506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83C8557-18CE-E5E5-79B2-1C414DA19E88}"/>
                </a:ext>
              </a:extLst>
            </p:cNvPr>
            <p:cNvCxnSpPr/>
            <p:nvPr/>
          </p:nvCxnSpPr>
          <p:spPr>
            <a:xfrm>
              <a:off x="2975811" y="2590799"/>
              <a:ext cx="954506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D5BFA43-ABB9-6629-285A-8B2CBCD4995B}"/>
                </a:ext>
              </a:extLst>
            </p:cNvPr>
            <p:cNvCxnSpPr/>
            <p:nvPr/>
          </p:nvCxnSpPr>
          <p:spPr>
            <a:xfrm>
              <a:off x="3457074" y="1395663"/>
              <a:ext cx="0" cy="11951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1BB90AE6-777B-886B-E85A-A00845BF4CDB}"/>
              </a:ext>
            </a:extLst>
          </p:cNvPr>
          <p:cNvGrpSpPr>
            <a:grpSpLocks noChangeAspect="1"/>
          </p:cNvGrpSpPr>
          <p:nvPr/>
        </p:nvGrpSpPr>
        <p:grpSpPr>
          <a:xfrm>
            <a:off x="6017690" y="2857010"/>
            <a:ext cx="809603" cy="1375349"/>
            <a:chOff x="2799346" y="882318"/>
            <a:chExt cx="1331495" cy="2261936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9BB604A3-E7B6-74B6-76EE-3CB4CC793405}"/>
                </a:ext>
              </a:extLst>
            </p:cNvPr>
            <p:cNvSpPr/>
            <p:nvPr/>
          </p:nvSpPr>
          <p:spPr>
            <a:xfrm>
              <a:off x="2799346" y="882318"/>
              <a:ext cx="1331495" cy="2261936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24874B1-0F1E-58E0-95B3-05035D505A2C}"/>
                </a:ext>
              </a:extLst>
            </p:cNvPr>
            <p:cNvCxnSpPr/>
            <p:nvPr/>
          </p:nvCxnSpPr>
          <p:spPr>
            <a:xfrm>
              <a:off x="2975811" y="882318"/>
              <a:ext cx="0" cy="22619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773FD11B-25A1-20DC-A699-AE60E2918642}"/>
                </a:ext>
              </a:extLst>
            </p:cNvPr>
            <p:cNvCxnSpPr/>
            <p:nvPr/>
          </p:nvCxnSpPr>
          <p:spPr>
            <a:xfrm>
              <a:off x="3930317" y="882318"/>
              <a:ext cx="0" cy="22619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8800024-54AF-C4BC-EF4B-DD7231B0E522}"/>
                </a:ext>
              </a:extLst>
            </p:cNvPr>
            <p:cNvCxnSpPr/>
            <p:nvPr/>
          </p:nvCxnSpPr>
          <p:spPr>
            <a:xfrm>
              <a:off x="2975811" y="1395663"/>
              <a:ext cx="954506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8462EC1-D70A-06CB-7C64-911832561322}"/>
                </a:ext>
              </a:extLst>
            </p:cNvPr>
            <p:cNvCxnSpPr/>
            <p:nvPr/>
          </p:nvCxnSpPr>
          <p:spPr>
            <a:xfrm>
              <a:off x="2975811" y="2590799"/>
              <a:ext cx="954506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4AEB400-BE00-625A-62C0-55CDC411F646}"/>
                </a:ext>
              </a:extLst>
            </p:cNvPr>
            <p:cNvCxnSpPr/>
            <p:nvPr/>
          </p:nvCxnSpPr>
          <p:spPr>
            <a:xfrm>
              <a:off x="3457074" y="1395663"/>
              <a:ext cx="0" cy="11951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E42907E1-FBB7-E1A5-9133-C8B98C0502D3}"/>
              </a:ext>
            </a:extLst>
          </p:cNvPr>
          <p:cNvSpPr>
            <a:spLocks noChangeAspect="1"/>
          </p:cNvSpPr>
          <p:nvPr/>
        </p:nvSpPr>
        <p:spPr>
          <a:xfrm>
            <a:off x="2934993" y="989703"/>
            <a:ext cx="4085239" cy="1730165"/>
          </a:xfrm>
          <a:prstGeom prst="rect">
            <a:avLst/>
          </a:prstGeom>
          <a:solidFill>
            <a:schemeClr val="accent6">
              <a:lumMod val="75000"/>
              <a:alpha val="99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8F60F77-9682-A85E-CE09-1E87E07279A2}"/>
              </a:ext>
            </a:extLst>
          </p:cNvPr>
          <p:cNvGrpSpPr>
            <a:grpSpLocks noChangeAspect="1"/>
          </p:cNvGrpSpPr>
          <p:nvPr/>
        </p:nvGrpSpPr>
        <p:grpSpPr>
          <a:xfrm>
            <a:off x="3129044" y="1152480"/>
            <a:ext cx="809603" cy="1375350"/>
            <a:chOff x="422671" y="407266"/>
            <a:chExt cx="1331495" cy="2261936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A9C7F09A-B3A6-501C-B34E-B148DFB27BAC}"/>
                </a:ext>
              </a:extLst>
            </p:cNvPr>
            <p:cNvSpPr/>
            <p:nvPr/>
          </p:nvSpPr>
          <p:spPr>
            <a:xfrm>
              <a:off x="422671" y="407266"/>
              <a:ext cx="1331495" cy="226193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45C72DAA-7ED0-109A-DB2B-E16AB395CEF1}"/>
                </a:ext>
              </a:extLst>
            </p:cNvPr>
            <p:cNvCxnSpPr>
              <a:cxnSpLocks/>
            </p:cNvCxnSpPr>
            <p:nvPr/>
          </p:nvCxnSpPr>
          <p:spPr>
            <a:xfrm>
              <a:off x="599136" y="407266"/>
              <a:ext cx="0" cy="22619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E9039D3-0E32-8B1F-130E-A5C943F26AF4}"/>
                </a:ext>
              </a:extLst>
            </p:cNvPr>
            <p:cNvCxnSpPr>
              <a:cxnSpLocks/>
            </p:cNvCxnSpPr>
            <p:nvPr/>
          </p:nvCxnSpPr>
          <p:spPr>
            <a:xfrm>
              <a:off x="1553642" y="407266"/>
              <a:ext cx="0" cy="22619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912A9B03-F706-9A12-C003-80F4497E8B32}"/>
                </a:ext>
              </a:extLst>
            </p:cNvPr>
            <p:cNvCxnSpPr>
              <a:cxnSpLocks/>
            </p:cNvCxnSpPr>
            <p:nvPr/>
          </p:nvCxnSpPr>
          <p:spPr>
            <a:xfrm>
              <a:off x="599136" y="920611"/>
              <a:ext cx="954506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9FBB9F37-7B16-C156-A438-C8138F9C41AF}"/>
                </a:ext>
              </a:extLst>
            </p:cNvPr>
            <p:cNvCxnSpPr>
              <a:cxnSpLocks/>
            </p:cNvCxnSpPr>
            <p:nvPr/>
          </p:nvCxnSpPr>
          <p:spPr>
            <a:xfrm>
              <a:off x="599136" y="2115747"/>
              <a:ext cx="954506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71D1AC2-BD9D-53DC-DCDF-F52A4CD192DA}"/>
                </a:ext>
              </a:extLst>
            </p:cNvPr>
            <p:cNvCxnSpPr>
              <a:cxnSpLocks/>
            </p:cNvCxnSpPr>
            <p:nvPr/>
          </p:nvCxnSpPr>
          <p:spPr>
            <a:xfrm>
              <a:off x="1080399" y="920611"/>
              <a:ext cx="0" cy="11951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EAB36CC8-86B9-486E-A4A0-3960D249FAF8}"/>
              </a:ext>
            </a:extLst>
          </p:cNvPr>
          <p:cNvGrpSpPr>
            <a:grpSpLocks noChangeAspect="1"/>
          </p:cNvGrpSpPr>
          <p:nvPr/>
        </p:nvGrpSpPr>
        <p:grpSpPr>
          <a:xfrm>
            <a:off x="4132698" y="1159538"/>
            <a:ext cx="809603" cy="1375350"/>
            <a:chOff x="422671" y="407266"/>
            <a:chExt cx="1331495" cy="2261936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FA5964CA-DDE4-7E4C-ED2C-8BF506D5FEE6}"/>
                </a:ext>
              </a:extLst>
            </p:cNvPr>
            <p:cNvSpPr/>
            <p:nvPr/>
          </p:nvSpPr>
          <p:spPr>
            <a:xfrm>
              <a:off x="422671" y="407266"/>
              <a:ext cx="1331495" cy="226193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B8756232-37E4-19A0-1470-B9E381598D18}"/>
                </a:ext>
              </a:extLst>
            </p:cNvPr>
            <p:cNvCxnSpPr>
              <a:cxnSpLocks/>
            </p:cNvCxnSpPr>
            <p:nvPr/>
          </p:nvCxnSpPr>
          <p:spPr>
            <a:xfrm>
              <a:off x="599136" y="407266"/>
              <a:ext cx="0" cy="22619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94EB157-216B-522C-024D-2420BBFAF2BA}"/>
                </a:ext>
              </a:extLst>
            </p:cNvPr>
            <p:cNvCxnSpPr>
              <a:cxnSpLocks/>
            </p:cNvCxnSpPr>
            <p:nvPr/>
          </p:nvCxnSpPr>
          <p:spPr>
            <a:xfrm>
              <a:off x="1553642" y="407266"/>
              <a:ext cx="0" cy="22619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B24C8334-72B4-1E06-2407-791E363E5F7D}"/>
                </a:ext>
              </a:extLst>
            </p:cNvPr>
            <p:cNvCxnSpPr>
              <a:cxnSpLocks/>
            </p:cNvCxnSpPr>
            <p:nvPr/>
          </p:nvCxnSpPr>
          <p:spPr>
            <a:xfrm>
              <a:off x="599136" y="920611"/>
              <a:ext cx="954506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93A2E7A0-312A-7253-0D14-2989C6C985DE}"/>
                </a:ext>
              </a:extLst>
            </p:cNvPr>
            <p:cNvCxnSpPr>
              <a:cxnSpLocks/>
            </p:cNvCxnSpPr>
            <p:nvPr/>
          </p:nvCxnSpPr>
          <p:spPr>
            <a:xfrm>
              <a:off x="599136" y="2115747"/>
              <a:ext cx="954506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85EC7904-D892-0FE8-9392-4C04C31FEA33}"/>
                </a:ext>
              </a:extLst>
            </p:cNvPr>
            <p:cNvCxnSpPr>
              <a:cxnSpLocks/>
            </p:cNvCxnSpPr>
            <p:nvPr/>
          </p:nvCxnSpPr>
          <p:spPr>
            <a:xfrm>
              <a:off x="1080399" y="920611"/>
              <a:ext cx="0" cy="11951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36C9573-2576-1C13-25D8-A3F4EF02B6C0}"/>
              </a:ext>
            </a:extLst>
          </p:cNvPr>
          <p:cNvGrpSpPr>
            <a:grpSpLocks noChangeAspect="1"/>
          </p:cNvGrpSpPr>
          <p:nvPr/>
        </p:nvGrpSpPr>
        <p:grpSpPr>
          <a:xfrm>
            <a:off x="5079897" y="1167110"/>
            <a:ext cx="809603" cy="1375350"/>
            <a:chOff x="422671" y="407266"/>
            <a:chExt cx="1331495" cy="2261936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A515C427-9FA3-E992-DCE3-F24D91673FD8}"/>
                </a:ext>
              </a:extLst>
            </p:cNvPr>
            <p:cNvSpPr/>
            <p:nvPr/>
          </p:nvSpPr>
          <p:spPr>
            <a:xfrm>
              <a:off x="422671" y="407266"/>
              <a:ext cx="1331495" cy="226193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C08C00EC-A719-D37C-C0DC-87677DA96E36}"/>
                </a:ext>
              </a:extLst>
            </p:cNvPr>
            <p:cNvCxnSpPr>
              <a:cxnSpLocks/>
            </p:cNvCxnSpPr>
            <p:nvPr/>
          </p:nvCxnSpPr>
          <p:spPr>
            <a:xfrm>
              <a:off x="599136" y="407266"/>
              <a:ext cx="0" cy="22619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6CE3E9E6-34C8-480D-0DE9-FF86929D7488}"/>
                </a:ext>
              </a:extLst>
            </p:cNvPr>
            <p:cNvCxnSpPr>
              <a:cxnSpLocks/>
            </p:cNvCxnSpPr>
            <p:nvPr/>
          </p:nvCxnSpPr>
          <p:spPr>
            <a:xfrm>
              <a:off x="1553642" y="407266"/>
              <a:ext cx="0" cy="22619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48F96FAF-BFC7-FCCB-3B73-6842FB1005A0}"/>
                </a:ext>
              </a:extLst>
            </p:cNvPr>
            <p:cNvCxnSpPr>
              <a:cxnSpLocks/>
            </p:cNvCxnSpPr>
            <p:nvPr/>
          </p:nvCxnSpPr>
          <p:spPr>
            <a:xfrm>
              <a:off x="599136" y="920611"/>
              <a:ext cx="954506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C74DA365-BFB9-AE47-4BE1-896F0E134C31}"/>
                </a:ext>
              </a:extLst>
            </p:cNvPr>
            <p:cNvCxnSpPr>
              <a:cxnSpLocks/>
            </p:cNvCxnSpPr>
            <p:nvPr/>
          </p:nvCxnSpPr>
          <p:spPr>
            <a:xfrm>
              <a:off x="599136" y="2115747"/>
              <a:ext cx="954506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35E052A6-6165-9BCD-67FB-9AFF257A041B}"/>
                </a:ext>
              </a:extLst>
            </p:cNvPr>
            <p:cNvCxnSpPr>
              <a:cxnSpLocks/>
            </p:cNvCxnSpPr>
            <p:nvPr/>
          </p:nvCxnSpPr>
          <p:spPr>
            <a:xfrm>
              <a:off x="1080399" y="920611"/>
              <a:ext cx="0" cy="11951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4B557BEA-4CD3-24C3-AA0A-98DFBA158079}"/>
              </a:ext>
            </a:extLst>
          </p:cNvPr>
          <p:cNvGrpSpPr>
            <a:grpSpLocks noChangeAspect="1"/>
          </p:cNvGrpSpPr>
          <p:nvPr/>
        </p:nvGrpSpPr>
        <p:grpSpPr>
          <a:xfrm>
            <a:off x="6010375" y="1173370"/>
            <a:ext cx="809603" cy="1375350"/>
            <a:chOff x="422671" y="407266"/>
            <a:chExt cx="1331495" cy="2261936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7B3A740D-6004-ADC3-C149-053FE9EBDC76}"/>
                </a:ext>
              </a:extLst>
            </p:cNvPr>
            <p:cNvSpPr/>
            <p:nvPr/>
          </p:nvSpPr>
          <p:spPr>
            <a:xfrm>
              <a:off x="422671" y="407266"/>
              <a:ext cx="1331495" cy="226193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BCF0413F-B3E9-9803-90FB-E848A8BDAB69}"/>
                </a:ext>
              </a:extLst>
            </p:cNvPr>
            <p:cNvCxnSpPr>
              <a:cxnSpLocks/>
            </p:cNvCxnSpPr>
            <p:nvPr/>
          </p:nvCxnSpPr>
          <p:spPr>
            <a:xfrm>
              <a:off x="599136" y="407266"/>
              <a:ext cx="0" cy="22619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1BA21EA7-4F84-8126-0DB9-FED4B096B624}"/>
                </a:ext>
              </a:extLst>
            </p:cNvPr>
            <p:cNvCxnSpPr>
              <a:cxnSpLocks/>
            </p:cNvCxnSpPr>
            <p:nvPr/>
          </p:nvCxnSpPr>
          <p:spPr>
            <a:xfrm>
              <a:off x="1553642" y="407266"/>
              <a:ext cx="0" cy="22619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B7C6FF6F-B8C1-7D69-B45F-B30A93C257EA}"/>
                </a:ext>
              </a:extLst>
            </p:cNvPr>
            <p:cNvCxnSpPr>
              <a:cxnSpLocks/>
            </p:cNvCxnSpPr>
            <p:nvPr/>
          </p:nvCxnSpPr>
          <p:spPr>
            <a:xfrm>
              <a:off x="599136" y="920611"/>
              <a:ext cx="954506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94B809DD-5FA6-9016-AA43-18C8CBF1E4A9}"/>
                </a:ext>
              </a:extLst>
            </p:cNvPr>
            <p:cNvCxnSpPr>
              <a:cxnSpLocks/>
            </p:cNvCxnSpPr>
            <p:nvPr/>
          </p:nvCxnSpPr>
          <p:spPr>
            <a:xfrm>
              <a:off x="599136" y="2115747"/>
              <a:ext cx="954506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54D515EA-807B-2E89-D0BB-3A169E875491}"/>
                </a:ext>
              </a:extLst>
            </p:cNvPr>
            <p:cNvCxnSpPr>
              <a:cxnSpLocks/>
            </p:cNvCxnSpPr>
            <p:nvPr/>
          </p:nvCxnSpPr>
          <p:spPr>
            <a:xfrm>
              <a:off x="1080399" y="920611"/>
              <a:ext cx="0" cy="11951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TextBox 61">
            <a:extLst>
              <a:ext uri="{FF2B5EF4-FFF2-40B4-BE49-F238E27FC236}">
                <a16:creationId xmlns:a16="http://schemas.microsoft.com/office/drawing/2014/main" id="{023F553C-63CD-9D68-F7C8-F90F246BE084}"/>
              </a:ext>
            </a:extLst>
          </p:cNvPr>
          <p:cNvSpPr txBox="1"/>
          <p:nvPr/>
        </p:nvSpPr>
        <p:spPr>
          <a:xfrm>
            <a:off x="3361999" y="3906794"/>
            <a:ext cx="363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</a:t>
            </a:r>
            <a:endParaRPr lang="en-NZ" b="1" dirty="0">
              <a:solidFill>
                <a:schemeClr val="bg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D1FD2FF-0B83-0811-AAF3-06F6E390394A}"/>
              </a:ext>
            </a:extLst>
          </p:cNvPr>
          <p:cNvSpPr txBox="1"/>
          <p:nvPr/>
        </p:nvSpPr>
        <p:spPr>
          <a:xfrm>
            <a:off x="4330257" y="3898067"/>
            <a:ext cx="363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2</a:t>
            </a:r>
            <a:endParaRPr lang="en-NZ" b="1" dirty="0">
              <a:solidFill>
                <a:schemeClr val="bg1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D901ADB-715F-6132-6DFE-3061D1F405B1}"/>
              </a:ext>
            </a:extLst>
          </p:cNvPr>
          <p:cNvSpPr txBox="1"/>
          <p:nvPr/>
        </p:nvSpPr>
        <p:spPr>
          <a:xfrm>
            <a:off x="6257035" y="3890383"/>
            <a:ext cx="363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3</a:t>
            </a:r>
            <a:endParaRPr lang="en-NZ" b="1" dirty="0">
              <a:solidFill>
                <a:schemeClr val="bg1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FBEF5DE-1D34-33B4-B0D5-793111809D8C}"/>
              </a:ext>
            </a:extLst>
          </p:cNvPr>
          <p:cNvSpPr txBox="1"/>
          <p:nvPr/>
        </p:nvSpPr>
        <p:spPr>
          <a:xfrm>
            <a:off x="5326576" y="3892111"/>
            <a:ext cx="363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3</a:t>
            </a:r>
            <a:endParaRPr lang="en-NZ" b="1" dirty="0">
              <a:solidFill>
                <a:schemeClr val="bg1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B01E77B-55AA-9A29-C998-B786FC0CD988}"/>
              </a:ext>
            </a:extLst>
          </p:cNvPr>
          <p:cNvSpPr/>
          <p:nvPr/>
        </p:nvSpPr>
        <p:spPr>
          <a:xfrm>
            <a:off x="7336209" y="2046317"/>
            <a:ext cx="1003653" cy="13255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Club House</a:t>
            </a:r>
            <a:endParaRPr lang="en-NZ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2A28178-3E3A-2E94-B40D-715FED7C9C7A}"/>
              </a:ext>
            </a:extLst>
          </p:cNvPr>
          <p:cNvSpPr/>
          <p:nvPr/>
        </p:nvSpPr>
        <p:spPr>
          <a:xfrm>
            <a:off x="7009606" y="2813990"/>
            <a:ext cx="114612" cy="47020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100" dirty="0"/>
              <a:t>GATE</a:t>
            </a:r>
            <a:endParaRPr lang="en-NZ" sz="1100" dirty="0"/>
          </a:p>
        </p:txBody>
      </p:sp>
      <p:sp>
        <p:nvSpPr>
          <p:cNvPr id="69" name="Cloud 68">
            <a:extLst>
              <a:ext uri="{FF2B5EF4-FFF2-40B4-BE49-F238E27FC236}">
                <a16:creationId xmlns:a16="http://schemas.microsoft.com/office/drawing/2014/main" id="{0260EF3C-25B5-AE1D-EF00-C882353E81EF}"/>
              </a:ext>
            </a:extLst>
          </p:cNvPr>
          <p:cNvSpPr/>
          <p:nvPr/>
        </p:nvSpPr>
        <p:spPr>
          <a:xfrm>
            <a:off x="7009606" y="788580"/>
            <a:ext cx="733425" cy="593821"/>
          </a:xfrm>
          <a:prstGeom prst="cloud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70" name="Cloud 69">
            <a:extLst>
              <a:ext uri="{FF2B5EF4-FFF2-40B4-BE49-F238E27FC236}">
                <a16:creationId xmlns:a16="http://schemas.microsoft.com/office/drawing/2014/main" id="{F2058F5F-19FC-5A1D-9344-709319CF48B1}"/>
              </a:ext>
            </a:extLst>
          </p:cNvPr>
          <p:cNvSpPr/>
          <p:nvPr/>
        </p:nvSpPr>
        <p:spPr>
          <a:xfrm>
            <a:off x="7035218" y="1441100"/>
            <a:ext cx="733425" cy="593821"/>
          </a:xfrm>
          <a:prstGeom prst="cloud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71" name="Cloud 70">
            <a:extLst>
              <a:ext uri="{FF2B5EF4-FFF2-40B4-BE49-F238E27FC236}">
                <a16:creationId xmlns:a16="http://schemas.microsoft.com/office/drawing/2014/main" id="{49BEA05E-A039-C8A1-6AE7-D050C9C48D16}"/>
              </a:ext>
            </a:extLst>
          </p:cNvPr>
          <p:cNvSpPr/>
          <p:nvPr/>
        </p:nvSpPr>
        <p:spPr>
          <a:xfrm>
            <a:off x="2845872" y="444574"/>
            <a:ext cx="733425" cy="593821"/>
          </a:xfrm>
          <a:prstGeom prst="cloud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72" name="Cloud 71">
            <a:extLst>
              <a:ext uri="{FF2B5EF4-FFF2-40B4-BE49-F238E27FC236}">
                <a16:creationId xmlns:a16="http://schemas.microsoft.com/office/drawing/2014/main" id="{6BD072E3-0127-C78A-3400-92F05298E495}"/>
              </a:ext>
            </a:extLst>
          </p:cNvPr>
          <p:cNvSpPr/>
          <p:nvPr/>
        </p:nvSpPr>
        <p:spPr>
          <a:xfrm>
            <a:off x="3258001" y="509805"/>
            <a:ext cx="733425" cy="593821"/>
          </a:xfrm>
          <a:prstGeom prst="cloud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74" name="Cloud 73">
            <a:extLst>
              <a:ext uri="{FF2B5EF4-FFF2-40B4-BE49-F238E27FC236}">
                <a16:creationId xmlns:a16="http://schemas.microsoft.com/office/drawing/2014/main" id="{8A906359-7E76-014D-1601-3AA68A158E3E}"/>
              </a:ext>
            </a:extLst>
          </p:cNvPr>
          <p:cNvSpPr/>
          <p:nvPr/>
        </p:nvSpPr>
        <p:spPr>
          <a:xfrm>
            <a:off x="3825702" y="462432"/>
            <a:ext cx="733425" cy="623613"/>
          </a:xfrm>
          <a:prstGeom prst="cloud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75" name="Cloud 74">
            <a:extLst>
              <a:ext uri="{FF2B5EF4-FFF2-40B4-BE49-F238E27FC236}">
                <a16:creationId xmlns:a16="http://schemas.microsoft.com/office/drawing/2014/main" id="{4D75009C-615C-04D5-EBD5-E68142BB79A6}"/>
              </a:ext>
            </a:extLst>
          </p:cNvPr>
          <p:cNvSpPr/>
          <p:nvPr/>
        </p:nvSpPr>
        <p:spPr>
          <a:xfrm>
            <a:off x="6723662" y="424328"/>
            <a:ext cx="733425" cy="623613"/>
          </a:xfrm>
          <a:prstGeom prst="cloud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76" name="Cloud 75">
            <a:extLst>
              <a:ext uri="{FF2B5EF4-FFF2-40B4-BE49-F238E27FC236}">
                <a16:creationId xmlns:a16="http://schemas.microsoft.com/office/drawing/2014/main" id="{C1611385-1BE5-99E8-30CB-13A8F1D0ACFD}"/>
              </a:ext>
            </a:extLst>
          </p:cNvPr>
          <p:cNvSpPr/>
          <p:nvPr/>
        </p:nvSpPr>
        <p:spPr>
          <a:xfrm>
            <a:off x="6235690" y="412615"/>
            <a:ext cx="733425" cy="623613"/>
          </a:xfrm>
          <a:prstGeom prst="cloud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77" name="Cloud 76">
            <a:extLst>
              <a:ext uri="{FF2B5EF4-FFF2-40B4-BE49-F238E27FC236}">
                <a16:creationId xmlns:a16="http://schemas.microsoft.com/office/drawing/2014/main" id="{A0792D18-6B55-B51C-9465-C586FF2450C2}"/>
              </a:ext>
            </a:extLst>
          </p:cNvPr>
          <p:cNvSpPr/>
          <p:nvPr/>
        </p:nvSpPr>
        <p:spPr>
          <a:xfrm>
            <a:off x="5742943" y="420962"/>
            <a:ext cx="733425" cy="623613"/>
          </a:xfrm>
          <a:prstGeom prst="cloud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78" name="Cloud 77">
            <a:extLst>
              <a:ext uri="{FF2B5EF4-FFF2-40B4-BE49-F238E27FC236}">
                <a16:creationId xmlns:a16="http://schemas.microsoft.com/office/drawing/2014/main" id="{7D179EA7-EB1B-BAAD-1231-4D517524DE09}"/>
              </a:ext>
            </a:extLst>
          </p:cNvPr>
          <p:cNvSpPr/>
          <p:nvPr/>
        </p:nvSpPr>
        <p:spPr>
          <a:xfrm>
            <a:off x="5276950" y="412614"/>
            <a:ext cx="733425" cy="623613"/>
          </a:xfrm>
          <a:prstGeom prst="cloud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79" name="Cloud 78">
            <a:extLst>
              <a:ext uri="{FF2B5EF4-FFF2-40B4-BE49-F238E27FC236}">
                <a16:creationId xmlns:a16="http://schemas.microsoft.com/office/drawing/2014/main" id="{5676D280-D20C-EF58-8CE6-8DD6372C0CB7}"/>
              </a:ext>
            </a:extLst>
          </p:cNvPr>
          <p:cNvSpPr/>
          <p:nvPr/>
        </p:nvSpPr>
        <p:spPr>
          <a:xfrm>
            <a:off x="4820482" y="420962"/>
            <a:ext cx="733425" cy="623613"/>
          </a:xfrm>
          <a:prstGeom prst="cloud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80" name="Cloud 79">
            <a:extLst>
              <a:ext uri="{FF2B5EF4-FFF2-40B4-BE49-F238E27FC236}">
                <a16:creationId xmlns:a16="http://schemas.microsoft.com/office/drawing/2014/main" id="{D20686A1-5668-3EC4-95CC-6E29151DF2B1}"/>
              </a:ext>
            </a:extLst>
          </p:cNvPr>
          <p:cNvSpPr/>
          <p:nvPr/>
        </p:nvSpPr>
        <p:spPr>
          <a:xfrm>
            <a:off x="4325842" y="429679"/>
            <a:ext cx="733425" cy="623613"/>
          </a:xfrm>
          <a:prstGeom prst="cloud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35052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0712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17A49CA8A98C4CA930A40869FB7315" ma:contentTypeVersion="19" ma:contentTypeDescription="Create a new document." ma:contentTypeScope="" ma:versionID="6d2440dfbab751bdf32429ceea7cb7b7">
  <xsd:schema xmlns:xsd="http://www.w3.org/2001/XMLSchema" xmlns:xs="http://www.w3.org/2001/XMLSchema" xmlns:p="http://schemas.microsoft.com/office/2006/metadata/properties" xmlns:ns2="6acccf7b-fa87-42da-ab8d-89b0b50af728" xmlns:ns3="2d3807e4-2840-4857-a9c0-03d6445b35d4" targetNamespace="http://schemas.microsoft.com/office/2006/metadata/properties" ma:root="true" ma:fieldsID="968530dd677e08d715475849f9ddc643" ns2:_="" ns3:_="">
    <xsd:import namespace="6acccf7b-fa87-42da-ab8d-89b0b50af728"/>
    <xsd:import namespace="2d3807e4-2840-4857-a9c0-03d6445b35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Completed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cccf7b-fa87-42da-ab8d-89b0b50af7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Completed" ma:index="19" nillable="true" ma:displayName="Completed" ma:default="0" ma:format="Dropdown" ma:internalName="Completed">
      <xsd:simpleType>
        <xsd:restriction base="dms:Boolea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dc6fcb6-cceb-412d-be8d-d81cc1beca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3807e4-2840-4857-a9c0-03d6445b35d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ef615c87-4a21-4599-8030-8d5c1c7753d5}" ma:internalName="TaxCatchAll" ma:showField="CatchAllData" ma:web="2d3807e4-2840-4857-a9c0-03d6445b35d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CAC6D4-6645-4216-A11C-4787F8B876C5}"/>
</file>

<file path=customXml/itemProps2.xml><?xml version="1.0" encoding="utf-8"?>
<ds:datastoreItem xmlns:ds="http://schemas.openxmlformats.org/officeDocument/2006/customXml" ds:itemID="{C1F0A300-A60A-48BF-A0B6-B75448D0421F}"/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22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Example Map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Court Map Template</dc:title>
  <dc:creator>Josh Hill</dc:creator>
  <cp:lastModifiedBy>Josh Hill</cp:lastModifiedBy>
  <cp:revision>1</cp:revision>
  <dcterms:created xsi:type="dcterms:W3CDTF">2024-03-13T21:43:24Z</dcterms:created>
  <dcterms:modified xsi:type="dcterms:W3CDTF">2024-05-30T01:19:59Z</dcterms:modified>
</cp:coreProperties>
</file>